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E767-21EE-4101-B157-28A43E65346E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EFDC1-A2F1-4E9F-A330-493E48F1E1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72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256602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666893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077185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487476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59BEB622-9900-407B-B137-7B74F2E7D418}" type="slidenum">
              <a:rPr lang="es-MX" altLang="es-MX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s-MX" altLang="es-MX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150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35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8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10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4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64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1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51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541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5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87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56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93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://www.torreon.gob.mx/transparencia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0" y="273629"/>
            <a:ext cx="334368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09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280" y="239065"/>
            <a:ext cx="1987200" cy="67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223200" y="909275"/>
            <a:ext cx="8621280" cy="1012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es-MX" altLang="es-MX" dirty="0">
                <a:solidFill>
                  <a:srgbClr val="000000"/>
                </a:solidFill>
              </a:rPr>
              <a:t>Índice de Información Presupuestal Municipal </a:t>
            </a:r>
            <a:r>
              <a:rPr lang="es-MX" altLang="es-MX" dirty="0" smtClean="0">
                <a:solidFill>
                  <a:srgbClr val="000000"/>
                </a:solidFill>
              </a:rPr>
              <a:t>2017.</a:t>
            </a:r>
            <a:endParaRPr lang="es-MX" altLang="es-MX" dirty="0">
              <a:solidFill>
                <a:srgbClr val="000000"/>
              </a:solidFill>
            </a:endParaRPr>
          </a:p>
          <a:p>
            <a:pPr algn="just" eaLnBrk="1">
              <a:buClrTx/>
              <a:buFontTx/>
              <a:buNone/>
            </a:pPr>
            <a:r>
              <a:rPr lang="es-MX" altLang="es-MX" dirty="0">
                <a:solidFill>
                  <a:srgbClr val="000000"/>
                </a:solidFill>
              </a:rPr>
              <a:t>11.- Presupuesto de Egresos legible y Disponible en la Pagina de Gobierno Municipal </a:t>
            </a:r>
            <a:r>
              <a:rPr lang="es-MX" altLang="es-MX" dirty="0" smtClean="0">
                <a:solidFill>
                  <a:srgbClr val="CCCCFF"/>
                </a:solidFill>
                <a:hlinkClick r:id="rId5"/>
              </a:rPr>
              <a:t>www.torreon.gob.mx/transparencia</a:t>
            </a:r>
            <a:r>
              <a:rPr lang="es-MX" altLang="es-MX" dirty="0" smtClean="0">
                <a:solidFill>
                  <a:srgbClr val="CCCCFF"/>
                </a:solidFill>
              </a:rPr>
              <a:t> </a:t>
            </a:r>
            <a:r>
              <a:rPr lang="es-MX" altLang="es-MX" dirty="0" smtClean="0">
                <a:solidFill>
                  <a:srgbClr val="000000"/>
                </a:solidFill>
              </a:rPr>
              <a:t>  </a:t>
            </a:r>
            <a:endParaRPr lang="es-MX" altLang="es-MX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24"/>
          <a:stretch/>
        </p:blipFill>
        <p:spPr bwMode="auto">
          <a:xfrm>
            <a:off x="539552" y="1921702"/>
            <a:ext cx="3528392" cy="1892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53" t="11525" r="19289" b="6886"/>
          <a:stretch/>
        </p:blipFill>
        <p:spPr bwMode="auto">
          <a:xfrm>
            <a:off x="4355976" y="2889433"/>
            <a:ext cx="4033963" cy="2973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78569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23</Words>
  <Application>Microsoft Office PowerPoint</Application>
  <PresentationFormat>Presentación en pantalla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pmt</dc:creator>
  <cp:lastModifiedBy>pmt</cp:lastModifiedBy>
  <cp:revision>13</cp:revision>
  <dcterms:created xsi:type="dcterms:W3CDTF">2016-05-27T14:26:58Z</dcterms:created>
  <dcterms:modified xsi:type="dcterms:W3CDTF">2017-04-26T15:19:40Z</dcterms:modified>
</cp:coreProperties>
</file>